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1"/>
            <a:ext cx="7696200" cy="1447799"/>
          </a:xfrm>
        </p:spPr>
        <p:txBody>
          <a:bodyPr>
            <a:normAutofit/>
          </a:bodyPr>
          <a:lstStyle/>
          <a:p>
            <a:r>
              <a:rPr lang="en-US" b="1" dirty="0" smtClean="0"/>
              <a:t>Human Reproduction Class 12 PPT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981200"/>
            <a:ext cx="83058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Human Reproduction Class 12 PPT deals with this crucial topic in a very interesting way for the students to be able to learn about it.</a:t>
            </a:r>
          </a:p>
          <a:p>
            <a:r>
              <a:rPr lang="en-US" dirty="0" smtClean="0"/>
              <a:t>The "</a:t>
            </a:r>
            <a:r>
              <a:rPr lang="en-US" b="1" dirty="0" smtClean="0"/>
              <a:t>Class 12 PPT for Human Reproduction</a:t>
            </a:r>
            <a:r>
              <a:rPr lang="en-US" dirty="0" smtClean="0"/>
              <a:t>" usually includes male and female reproductive systems, </a:t>
            </a:r>
            <a:r>
              <a:rPr lang="en-US" dirty="0" err="1" smtClean="0"/>
              <a:t>gametogenesis</a:t>
            </a:r>
            <a:r>
              <a:rPr lang="en-US" dirty="0" smtClean="0"/>
              <a:t>, fertilization, </a:t>
            </a:r>
            <a:r>
              <a:rPr lang="en-US" dirty="0" err="1" smtClean="0"/>
              <a:t>pregnancy,.It</a:t>
            </a:r>
            <a:r>
              <a:rPr lang="en-US" dirty="0" smtClean="0"/>
              <a:t> also covers reproductive health. </a:t>
            </a:r>
          </a:p>
          <a:p>
            <a:r>
              <a:rPr lang="en-US" dirty="0" smtClean="0"/>
              <a:t>The "</a:t>
            </a:r>
            <a:r>
              <a:rPr lang="en-US" b="1" dirty="0" smtClean="0"/>
              <a:t>Human Reproduction Class 12 PPT</a:t>
            </a:r>
            <a:r>
              <a:rPr lang="en-US" dirty="0" smtClean="0"/>
              <a:t>" easily helps students to understand it by the physical representation of the complex concepts. Human Reproduction Class 12 PPT is a nice presentation based study material with an interactive approach for the better understanding and revision…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Human Reproduction Class 12 PPT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Reproduction Class 12 PPT</dc:title>
  <dc:creator>HP</dc:creator>
  <cp:lastModifiedBy>HP</cp:lastModifiedBy>
  <cp:revision>1</cp:revision>
  <dcterms:created xsi:type="dcterms:W3CDTF">2006-08-16T00:00:00Z</dcterms:created>
  <dcterms:modified xsi:type="dcterms:W3CDTF">2024-09-19T13:23:17Z</dcterms:modified>
</cp:coreProperties>
</file>